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77" r:id="rId9"/>
    <p:sldId id="265" r:id="rId10"/>
    <p:sldId id="262" r:id="rId11"/>
    <p:sldId id="266" r:id="rId12"/>
    <p:sldId id="263" r:id="rId13"/>
    <p:sldId id="267" r:id="rId14"/>
    <p:sldId id="268" r:id="rId15"/>
    <p:sldId id="274" r:id="rId16"/>
    <p:sldId id="269" r:id="rId17"/>
    <p:sldId id="270" r:id="rId18"/>
    <p:sldId id="271" r:id="rId19"/>
    <p:sldId id="272" r:id="rId20"/>
    <p:sldId id="276" r:id="rId21"/>
    <p:sldId id="275" r:id="rId22"/>
    <p:sldId id="27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5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58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2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8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05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7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63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9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0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61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51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4F649-56A9-425E-AA77-0F007C51C706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529F551-D4BE-44E1-8737-0A775279CC0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0045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Группа № 11 «Затейники»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Воспитатели: Бойко К.С. Шевякова Т.П.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541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Развлечение «Богатыри земли русской»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369" y="2087390"/>
            <a:ext cx="2464724" cy="3295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76" y="2094721"/>
            <a:ext cx="2456411" cy="3287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615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Проект «Народная игрушка»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87" y="1703234"/>
            <a:ext cx="4392084" cy="3294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88" y="1709584"/>
            <a:ext cx="4383617" cy="328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277" y="2608005"/>
            <a:ext cx="4821085" cy="3615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607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Проект «Конструирование из бумаги»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53" y="1434712"/>
            <a:ext cx="3894432" cy="291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51" y="1487689"/>
            <a:ext cx="3823560" cy="2858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829" y="3706761"/>
            <a:ext cx="4029116" cy="3011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51" y="3654230"/>
            <a:ext cx="4169667" cy="3116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413" y="1434712"/>
            <a:ext cx="4434348" cy="3325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767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Беседы о блокадном Ленинграде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0" y="1693401"/>
            <a:ext cx="5175319" cy="3881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16" y="1813922"/>
            <a:ext cx="5031393" cy="376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2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Праздник 8 марта, </a:t>
            </a:r>
            <a:br>
              <a:rPr lang="ru-RU" dirty="0" smtClean="0"/>
            </a:br>
            <a:r>
              <a:rPr lang="ru-RU" dirty="0" smtClean="0"/>
              <a:t>выставка «Букет для мамы»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5" y="2017342"/>
            <a:ext cx="3811912" cy="285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664" y="2017342"/>
            <a:ext cx="3973870" cy="2980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070" y="2890160"/>
            <a:ext cx="4326194" cy="3244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182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«Широкая Масленица»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369" y="2087390"/>
            <a:ext cx="2464724" cy="3295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76" y="2094721"/>
            <a:ext cx="2456411" cy="3287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514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 по ПДД «Безопасная дорога»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65" y="1850718"/>
            <a:ext cx="2462312" cy="3294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939" y="1850718"/>
            <a:ext cx="2617381" cy="3501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877" y="1924714"/>
            <a:ext cx="5233447" cy="3912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438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Участие в олимпиадах и конкурсах различного уровня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56" y="1874571"/>
            <a:ext cx="4729589" cy="354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044" y="1907909"/>
            <a:ext cx="4640687" cy="3480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56" y="2017342"/>
            <a:ext cx="3349759" cy="4481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741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рисунков ко дню Космонавтики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625" y="1630924"/>
            <a:ext cx="3362632" cy="4483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555" y="1477942"/>
            <a:ext cx="3450096" cy="4600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139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Выставка ко Дню Победы </a:t>
            </a:r>
            <a:br>
              <a:rPr lang="ru-RU" dirty="0" smtClean="0"/>
            </a:br>
            <a:r>
              <a:rPr lang="ru-RU" dirty="0" smtClean="0"/>
              <a:t>и праздник День Победы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9" y="2017342"/>
            <a:ext cx="4392084" cy="3294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601" y="2023692"/>
            <a:ext cx="4383617" cy="328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431" y="2595717"/>
            <a:ext cx="4855636" cy="3629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830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Праздник осени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63" y="2002559"/>
            <a:ext cx="4761236" cy="3570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07" y="2002559"/>
            <a:ext cx="4624251" cy="3468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452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Велопробег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39434"/>
            <a:ext cx="4487863" cy="299190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043" y="2096799"/>
            <a:ext cx="4393276" cy="3283527"/>
          </a:xfrm>
        </p:spPr>
      </p:pic>
    </p:spTree>
    <p:extLst>
      <p:ext uri="{BB962C8B-B14F-4D97-AF65-F5344CB8AC3E}">
        <p14:creationId xmlns:p14="http://schemas.microsoft.com/office/powerpoint/2010/main" val="136278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Выпускной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33" y="1881221"/>
            <a:ext cx="4645025" cy="3115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781" y="1959443"/>
            <a:ext cx="4645025" cy="3094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539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79431" y="2408499"/>
            <a:ext cx="9603275" cy="1049235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79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Викторина «Времена года»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093" y="2089468"/>
            <a:ext cx="4393276" cy="3291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07" y="1554528"/>
            <a:ext cx="4383617" cy="328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29" y="1487689"/>
            <a:ext cx="4319638" cy="3239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076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231" y="716525"/>
            <a:ext cx="9603275" cy="1049235"/>
          </a:xfrm>
        </p:spPr>
        <p:txBody>
          <a:bodyPr/>
          <a:lstStyle/>
          <a:p>
            <a:pPr algn="ctr"/>
            <a:r>
              <a:rPr lang="ru-RU" dirty="0" smtClean="0"/>
              <a:t>День матери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921" y="2092946"/>
            <a:ext cx="4405745" cy="3295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881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Новый год, новогодняя выставка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265" y="1690596"/>
            <a:ext cx="5097993" cy="382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929" y="1208961"/>
            <a:ext cx="3552352" cy="4731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366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Рождественские колядки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2" y="1759974"/>
            <a:ext cx="4932585" cy="3699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594" y="1759973"/>
            <a:ext cx="4932585" cy="3699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1849284"/>
            <a:ext cx="3682795" cy="4910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324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935" y="992653"/>
            <a:ext cx="9603275" cy="1049235"/>
          </a:xfrm>
        </p:spPr>
        <p:txBody>
          <a:bodyPr/>
          <a:lstStyle/>
          <a:p>
            <a:pPr algn="ctr"/>
            <a:r>
              <a:rPr lang="ru-RU" dirty="0" smtClean="0"/>
              <a:t>Выставка «Зимние забавы»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032" y="1611196"/>
            <a:ext cx="3336535" cy="444871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762" y="1611196"/>
            <a:ext cx="3367090" cy="450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2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Спортивный праздник «23 февраля»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09" y="1711478"/>
            <a:ext cx="4645025" cy="3100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393" y="1711478"/>
            <a:ext cx="4645025" cy="3099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056" y="2948852"/>
            <a:ext cx="5227137" cy="3487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422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Проект «Семейные традиции»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25" y="1839452"/>
            <a:ext cx="2970110" cy="3960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406" y="1839452"/>
            <a:ext cx="2921942" cy="3895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43" y="1914935"/>
            <a:ext cx="2856885" cy="3809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17" y="1814529"/>
            <a:ext cx="6121123" cy="4575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50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82</TotalTime>
  <Words>105</Words>
  <Application>Microsoft Office PowerPoint</Application>
  <PresentationFormat>Широкоэкранный</PresentationFormat>
  <Paragraphs>23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Rockwell</vt:lpstr>
      <vt:lpstr>Gallery</vt:lpstr>
      <vt:lpstr>Группа № 11 «Затейники»</vt:lpstr>
      <vt:lpstr>Праздник осени</vt:lpstr>
      <vt:lpstr>Викторина «Времена года»</vt:lpstr>
      <vt:lpstr>День матери</vt:lpstr>
      <vt:lpstr>Новый год, новогодняя выставка</vt:lpstr>
      <vt:lpstr>Рождественские колядки</vt:lpstr>
      <vt:lpstr>Выставка «Зимние забавы»</vt:lpstr>
      <vt:lpstr>Спортивный праздник «23 февраля»</vt:lpstr>
      <vt:lpstr>Проект «Семейные традиции»</vt:lpstr>
      <vt:lpstr>Развлечение «Богатыри земли русской»</vt:lpstr>
      <vt:lpstr>Проект «Народная игрушка»</vt:lpstr>
      <vt:lpstr>Проект «Конструирование из бумаги»</vt:lpstr>
      <vt:lpstr>Беседы о блокадном Ленинграде</vt:lpstr>
      <vt:lpstr>Праздник 8 марта,  выставка «Букет для мамы»</vt:lpstr>
      <vt:lpstr>Выставка «Широкая Масленица»</vt:lpstr>
      <vt:lpstr>Викторина по ПДД «Безопасная дорога»</vt:lpstr>
      <vt:lpstr>Участие в олимпиадах и конкурсах различного уровня</vt:lpstr>
      <vt:lpstr>Выставка рисунков ко дню Космонавтики</vt:lpstr>
      <vt:lpstr>Выставка ко Дню Победы  и праздник День Победы</vt:lpstr>
      <vt:lpstr>Велопробег</vt:lpstr>
      <vt:lpstr>Выпускной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№ 11 «Затейники»</dc:title>
  <dc:creator>Ксения</dc:creator>
  <cp:lastModifiedBy>Ксения</cp:lastModifiedBy>
  <cp:revision>8</cp:revision>
  <dcterms:created xsi:type="dcterms:W3CDTF">2019-05-27T06:34:08Z</dcterms:created>
  <dcterms:modified xsi:type="dcterms:W3CDTF">2019-05-27T07:56:22Z</dcterms:modified>
</cp:coreProperties>
</file>